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8" r:id="rId6"/>
    <p:sldId id="277" r:id="rId7"/>
    <p:sldId id="276" r:id="rId8"/>
    <p:sldId id="275" r:id="rId9"/>
    <p:sldId id="273" r:id="rId10"/>
    <p:sldId id="272" r:id="rId11"/>
    <p:sldId id="271" r:id="rId12"/>
    <p:sldId id="270" r:id="rId13"/>
    <p:sldId id="269" r:id="rId14"/>
    <p:sldId id="279" r:id="rId15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6BB"/>
    <a:srgbClr val="8B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280" autoAdjust="0"/>
  </p:normalViewPr>
  <p:slideViewPr>
    <p:cSldViewPr>
      <p:cViewPr varScale="1">
        <p:scale>
          <a:sx n="106" d="100"/>
          <a:sy n="106" d="100"/>
        </p:scale>
        <p:origin x="138" y="19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6/22/2026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6/22/2026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นางสุภาคี  อังกาบ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A78A519D-DBA6-F717-53B0-58A9AD464B9D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4B01D03-FEB3-0DE6-8843-769214F80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CF727B1-3D7B-4827-A189-8A417911F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706FDD6-8F69-BBAA-5C72-965F2BE2C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61DBE-B5CA-711B-76F4-D839A3E6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B111-C898-0F2B-0266-B9B44B111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50416-8467-0DCC-58B6-5E1D5ABD4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นางสงกรานต์  ตู้ละซอง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FA3913F4-BA80-E90E-E740-9E066DC13F84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3F50BB3-B3FB-FAA4-D3D7-BDC55CB74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8A9F002-C790-750B-94B8-5F5A1F49C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E761606-2C91-666E-63E0-BBCE24765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ED28-438F-81F8-B1AE-D7FB1DFE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8670-0434-D15B-7090-3C770DD40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7B9A2-0481-87B9-9FF0-6E168DBC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นายวิโรจณ์  </a:t>
            </a:r>
            <a:r>
              <a:rPr lang="th-TH" sz="65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ฮอ</a:t>
            </a:r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งตัน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3E8A6869-8F0C-0A14-3641-FDDDA9E253C6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B22AECA-29BB-1B83-E8D8-74C2C714A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557AFCE-AA07-5C35-1BEC-4168ED000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19675DB-394A-8A47-3D88-D45C8ED21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FFE4-D274-1566-4D65-6E259A44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BB3C-7443-0D87-4760-CB8A97B82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A18F9-9778-3784-A683-37B6F0814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นายสมพงษ์  สิงห์ทอง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E25A6A55-A00F-DE82-8C20-277366899C94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F9EC578-E6C8-FB92-B07C-802BC79E2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6F7D7FD-FD35-BDD0-2145-A9492E69D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2963A0-9DA1-B80E-22AF-FDBD28276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DD418-5D20-CCBA-2CEE-961B0EF0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0E43-50FF-A8F2-A544-8D4EF9607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1EB04-F5A4-27BF-0BC3-4FF678801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นางอุทัยวรรณ  แสงโพธิ์ดา</a:t>
            </a:r>
            <a:endParaRPr lang="th-TH" sz="2300" b="1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28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</a:t>
            </a: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F1A796C4-1423-E58D-8C7B-EC6766DBD303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6DE4A1E-BC4D-9225-E427-1FD874526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984881C-41C5-3AA6-7E91-E0DED7779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386180-A618-7763-C36A-180730B51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569F7-8D5B-BB56-C39A-9AF2B4015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7227-6004-6597-E160-17A25C87E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6698F-A922-1F46-4CF8-4CCB0492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นายดวงเจริญชัย  </a:t>
            </a:r>
            <a:r>
              <a:rPr lang="th-TH" sz="65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อุนสิม</a:t>
            </a:r>
            <a:endParaRPr lang="th-TH" sz="65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DD147B3C-C4C2-6F5A-6F24-7B5721620153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3B7BB3F-A82A-1CF5-83C6-3DABE8B78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50F1EDC-2AC7-896F-1C2D-24C122798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57ACAC5-E407-2D46-BE88-A530D3578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00F1-08F4-05A1-66E9-16D01B71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51A7-BF28-199B-1213-50D38CF63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D3CF-B5C0-82DC-DEA3-10B5EEF6F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นางบัวลอย พนาวาส</a:t>
            </a:r>
          </a:p>
          <a:p>
            <a:pPr algn="ctr">
              <a:lnSpc>
                <a:spcPct val="120000"/>
              </a:lnSpc>
            </a:pPr>
            <a:r>
              <a:rPr lang="th-TH" sz="28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</a:t>
            </a: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0E5319B9-0B30-3077-13A4-4FD099F1BF2B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71E41EA-A500-BD0B-471A-8C45F9326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AB93AE0-93F3-A3BA-E0F6-D60872254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43563DD-D209-6852-6F61-529899133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77594-EE3F-F69E-B70C-4C44E97D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92EB-C92F-5EA0-A2AA-0AC63B797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831AE-27CE-EB5C-40F0-BCEAB3021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นางสาวณัฐรภา  บุตรอินทร์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965774B3-DA38-A020-F5A2-4F6F79C558A3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F8D14B6-C534-1896-DEAA-6F33A2AA3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D5FA621-3AD3-38A9-3219-EB740B0F9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6DC93EE-ECE2-F264-9AAC-8209CADD4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94AF3-618B-2FF9-3A80-FF21CCBF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9B16-CCF3-E0B6-255F-42BF7C1B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A3910-5BF2-8E7C-C851-EF5D2A8B7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นางจรรยพร  ศรีนาม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29EE34EF-3F25-E35A-421D-8ABC064D8D78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D464E7F-5810-FCA9-3550-2EB25AE89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1FE9BCB-CF24-AB8D-345A-F6E783C60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5C6240F-92D2-C610-C385-E82BD382F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70EE7-A0DF-8817-A3DE-33C9F80C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B5DF-183A-EA9B-5A00-FF08047E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681F7-2A43-F468-A2A0-D1A5B7AE8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</a:t>
            </a:r>
            <a:r>
              <a:rPr lang="th-TH" sz="65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พิส</a:t>
            </a:r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ยา  ไวยวัตร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0C1649F9-E37D-6DD4-1AFA-21E758E764A9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28411B2-326D-7AFC-F1E2-CEEB67C25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F5F058A-440C-EAE3-D0D1-DF8FB44CB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93E6D32-2224-82EC-F750-FB999871D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67643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0489-29F6-748A-02D9-B544C266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FFF4-3EAF-5D18-84C7-F0A818523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334" y="966243"/>
            <a:ext cx="8470677" cy="20517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54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ขอมอบเกียรติบัตรฉบับนี้เพื่อแสดงว่า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02B7B-0AC7-BE62-58DB-888EDBB77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319" y="3178487"/>
            <a:ext cx="8470677" cy="3616309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นางมุกดาว</a:t>
            </a:r>
            <a:r>
              <a:rPr lang="th-TH" sz="65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รร</a:t>
            </a:r>
            <a:r>
              <a:rPr lang="th-TH" sz="65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โพธิ์ศรี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เป็นอาสาสมัครท้องถิ่นรักษ์โลกดีเด่น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ตามโครงการประกวดอาสาสมัครท้องถิ่นรักษ์โลกดีเด่นประจำปีงบประมาณ พ.ศ.2568</a:t>
            </a:r>
          </a:p>
          <a:p>
            <a:pPr algn="ctr">
              <a:lnSpc>
                <a:spcPct val="120000"/>
              </a:lnSpc>
            </a:pPr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ขอให้ท่านพบแต่ความสุขความเจริญและขอจงรักษาความดีและเกียรติคุณนี้ไว้สืบไป</a:t>
            </a:r>
          </a:p>
          <a:p>
            <a:pPr algn="ctr">
              <a:lnSpc>
                <a:spcPct val="120000"/>
              </a:lnSpc>
            </a:pPr>
            <a:endParaRPr lang="th-TH" sz="19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นายสุบัน  พลรักษา</a:t>
            </a:r>
          </a:p>
          <a:p>
            <a:pPr algn="ctr">
              <a:lnSpc>
                <a:spcPct val="120000"/>
              </a:lnSpc>
            </a:pPr>
            <a:r>
              <a:rPr lang="th-TH" sz="19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รองนายกองค์การบริหารส่วนตำบล รักษาราชการแทน</a:t>
            </a:r>
          </a:p>
          <a:p>
            <a:pPr algn="ctr"/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องค์การบริหารส่วนตำบลหนองก</a:t>
            </a:r>
            <a:r>
              <a:rPr lang="th-TH" sz="19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ุง</a:t>
            </a:r>
            <a:r>
              <a:rPr lang="th-TH" sz="19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ทับม้า 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50439BCF-3858-AF67-113A-5E2052BF1FDA}"/>
              </a:ext>
            </a:extLst>
          </p:cNvPr>
          <p:cNvCxnSpPr>
            <a:cxnSpLocks/>
          </p:cNvCxnSpPr>
          <p:nvPr/>
        </p:nvCxnSpPr>
        <p:spPr>
          <a:xfrm>
            <a:off x="2494012" y="3018013"/>
            <a:ext cx="72008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รูปภาพ 11" descr="รูปภาพประกอบด้วย กราฟิก, ความคิดสร้างสรรค์, ออกแบบ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E6A296E-9F4C-A7F0-1123-23649FAD6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0" y="203149"/>
            <a:ext cx="924814" cy="112577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335B289-0F1E-B6BF-D962-66B81C5B6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6" y="210231"/>
            <a:ext cx="1122492" cy="111869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F0BE4C-D096-D04B-8AE6-81D0202035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30402" r="16401" b="25850"/>
          <a:stretch>
            <a:fillRect/>
          </a:stretch>
        </p:blipFill>
        <p:spPr>
          <a:xfrm>
            <a:off x="6116207" y="5253158"/>
            <a:ext cx="973646" cy="6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dcmitype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782</TotalTime>
  <Words>900</Words>
  <Application>Microsoft Office PowerPoint</Application>
  <PresentationFormat>กำหนดเอง</PresentationFormat>
  <Paragraphs>99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Arial</vt:lpstr>
      <vt:lpstr>Euphemia</vt:lpstr>
      <vt:lpstr>TH SarabunIT๙</vt:lpstr>
      <vt:lpstr>Serenity 16x9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  <vt:lpstr>องค์การบริหารส่วนตำบลหนองกุงทับม้า ขอมอบเกียรติบัตรฉบับนี้เพื่อแสดงว่า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ครัวเรือนต้นแบบ การบริหารจัดการขยะ ประจำปี 2568</dc:title>
  <dc:creator>1 1</dc:creator>
  <cp:lastModifiedBy>WANWISA CHARONERAT</cp:lastModifiedBy>
  <cp:revision>46</cp:revision>
  <cp:lastPrinted>2026-06-22T03:44:35Z</cp:lastPrinted>
  <dcterms:created xsi:type="dcterms:W3CDTF">2025-07-31T04:17:26Z</dcterms:created>
  <dcterms:modified xsi:type="dcterms:W3CDTF">2026-06-22T03:54:09Z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